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Directing and controlling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Control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Draw diagram on Pg.199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smtClean="0"/>
              <a:t>															No action is required 							and continue the 								process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1447800" y="1905000"/>
            <a:ext cx="152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Establish Standards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76600" y="1905000"/>
            <a:ext cx="152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Measure Performance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86000" y="4267200"/>
            <a:ext cx="1752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Planning, actuating and </a:t>
            </a:r>
            <a:r>
              <a:rPr lang="en-US" dirty="0" err="1" smtClean="0"/>
              <a:t>organising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943600" y="1981200"/>
            <a:ext cx="2057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Compare performance with standards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172200" y="3429000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Determine deviation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324600" y="4572000"/>
            <a:ext cx="1219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Within limits</a:t>
            </a:r>
            <a:endParaRPr lang="en-US" dirty="0"/>
          </a:p>
        </p:txBody>
      </p:sp>
      <p:cxnSp>
        <p:nvCxnSpPr>
          <p:cNvPr id="15" name="Straight Arrow Connector 14"/>
          <p:cNvCxnSpPr>
            <a:endCxn id="6" idx="1"/>
          </p:cNvCxnSpPr>
          <p:nvPr/>
        </p:nvCxnSpPr>
        <p:spPr>
          <a:xfrm flipV="1">
            <a:off x="2971800" y="2324100"/>
            <a:ext cx="3048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800600" y="25908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2" idx="0"/>
          </p:cNvCxnSpPr>
          <p:nvPr/>
        </p:nvCxnSpPr>
        <p:spPr>
          <a:xfrm rot="5400000">
            <a:off x="6572250" y="3143250"/>
            <a:ext cx="533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2" idx="2"/>
          </p:cNvCxnSpPr>
          <p:nvPr/>
        </p:nvCxnSpPr>
        <p:spPr>
          <a:xfrm rot="5400000">
            <a:off x="6572250" y="4324350"/>
            <a:ext cx="4572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7772400" y="5181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620000" y="4876800"/>
            <a:ext cx="381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3" idx="1"/>
            <a:endCxn id="9" idx="3"/>
          </p:cNvCxnSpPr>
          <p:nvPr/>
        </p:nvCxnSpPr>
        <p:spPr>
          <a:xfrm rot="10800000">
            <a:off x="4038600" y="4762500"/>
            <a:ext cx="2286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1752600" y="35052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Pre-control or feed forward control</a:t>
            </a:r>
          </a:p>
          <a:p>
            <a:pPr marL="514350" indent="-514350">
              <a:buAutoNum type="arabicPeriod"/>
            </a:pPr>
            <a:r>
              <a:rPr lang="en-US" dirty="0" smtClean="0"/>
              <a:t>Steering control</a:t>
            </a:r>
          </a:p>
          <a:p>
            <a:pPr marL="514350" indent="-514350">
              <a:buAutoNum type="arabicPeriod"/>
            </a:pPr>
            <a:r>
              <a:rPr lang="en-US" dirty="0" smtClean="0"/>
              <a:t>Yes/No control</a:t>
            </a:r>
          </a:p>
          <a:p>
            <a:pPr marL="514350" indent="-514350">
              <a:buAutoNum type="arabicPeriod"/>
            </a:pPr>
            <a:r>
              <a:rPr lang="en-US" dirty="0" smtClean="0"/>
              <a:t>Post control</a:t>
            </a:r>
          </a:p>
          <a:p>
            <a:pPr marL="514350" indent="-514350">
              <a:buAutoNum type="arabicPeriod"/>
            </a:pPr>
            <a:r>
              <a:rPr lang="en-US" dirty="0" smtClean="0"/>
              <a:t>Current control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Budgetary and Non Budgetary Control Techniques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To submit Assignment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“Co-ordination is defined as the process of bringing about unity and harmony in the functioning of all departments which are involved in organizations”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Co-ordination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Internal co-ordination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smtClean="0"/>
              <a:t>	a. vertical co-ordination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smtClean="0"/>
              <a:t>	b. Horizontal co-ordination</a:t>
            </a:r>
          </a:p>
          <a:p>
            <a:pPr marL="514350" indent="-514350">
              <a:buNone/>
            </a:pPr>
            <a:r>
              <a:rPr lang="en-US" dirty="0" smtClean="0"/>
              <a:t>2. 	External co-ordination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Problems of Co-ordination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Natural </a:t>
            </a:r>
            <a:r>
              <a:rPr lang="en-US" dirty="0" err="1" smtClean="0"/>
              <a:t>hinderances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Lack of administrative talent</a:t>
            </a:r>
          </a:p>
          <a:p>
            <a:pPr marL="514350" indent="-514350">
              <a:buAutoNum type="arabicPeriod"/>
            </a:pPr>
            <a:r>
              <a:rPr lang="en-US" dirty="0" smtClean="0"/>
              <a:t>Lack of techniques of co-ordination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Ideas and objectives</a:t>
            </a:r>
          </a:p>
          <a:p>
            <a:pPr marL="514350" indent="-514350">
              <a:buAutoNum type="arabicPeriod"/>
            </a:pPr>
            <a:r>
              <a:rPr lang="en-US" dirty="0" smtClean="0"/>
              <a:t>Misunderstanding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Need and Significance of Co-ordination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Group efforts</a:t>
            </a:r>
          </a:p>
          <a:p>
            <a:pPr marL="514350" indent="-514350">
              <a:buAutoNum type="arabicPeriod"/>
            </a:pPr>
            <a:r>
              <a:rPr lang="en-US" dirty="0" smtClean="0"/>
              <a:t>Unification of activities</a:t>
            </a:r>
          </a:p>
          <a:p>
            <a:pPr marL="514350" indent="-514350">
              <a:buAutoNum type="arabicPeriod"/>
            </a:pPr>
            <a:r>
              <a:rPr lang="en-US" dirty="0" smtClean="0"/>
              <a:t>Interdependence of activities</a:t>
            </a:r>
          </a:p>
          <a:p>
            <a:pPr marL="514350" indent="-514350">
              <a:buAutoNum type="arabicPeriod"/>
            </a:pPr>
            <a:r>
              <a:rPr lang="en-US" dirty="0" smtClean="0"/>
              <a:t>Interdependence of work units</a:t>
            </a:r>
          </a:p>
          <a:p>
            <a:pPr marL="514350" indent="-514350">
              <a:buAutoNum type="arabicPeriod"/>
            </a:pPr>
            <a:r>
              <a:rPr lang="en-US" dirty="0" smtClean="0"/>
              <a:t>Integration of goals</a:t>
            </a:r>
          </a:p>
          <a:p>
            <a:pPr marL="514350" indent="-514350">
              <a:buAutoNum type="arabicPeriod"/>
            </a:pPr>
            <a:r>
              <a:rPr lang="en-US" dirty="0" smtClean="0"/>
              <a:t>Key to other managerial functions</a:t>
            </a:r>
          </a:p>
          <a:p>
            <a:pPr marL="514350" indent="-514350">
              <a:buAutoNum type="arabicPeriod"/>
            </a:pPr>
            <a:r>
              <a:rPr lang="en-US" dirty="0" smtClean="0"/>
              <a:t>Resolution of conflicts</a:t>
            </a:r>
          </a:p>
          <a:p>
            <a:pPr marL="514350" indent="-514350">
              <a:buAutoNum type="arabicPeriod"/>
            </a:pPr>
            <a:r>
              <a:rPr lang="en-US" dirty="0" smtClean="0"/>
              <a:t>Harmonizing organizational flow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Co-ordination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Early start</a:t>
            </a:r>
          </a:p>
          <a:p>
            <a:pPr marL="514350" indent="-514350">
              <a:buAutoNum type="arabicPeriod"/>
            </a:pPr>
            <a:r>
              <a:rPr lang="en-US" dirty="0" smtClean="0"/>
              <a:t>Direct contact</a:t>
            </a:r>
          </a:p>
          <a:p>
            <a:pPr marL="514350" indent="-514350">
              <a:buAutoNum type="arabicPeriod"/>
            </a:pPr>
            <a:r>
              <a:rPr lang="en-US" dirty="0" smtClean="0"/>
              <a:t>Reciprocal relationships</a:t>
            </a:r>
          </a:p>
          <a:p>
            <a:pPr marL="514350" indent="-514350">
              <a:buAutoNum type="arabicPeriod"/>
            </a:pPr>
            <a:r>
              <a:rPr lang="en-US" dirty="0" smtClean="0"/>
              <a:t>Continuity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Directing concerns the total manner in which a manager influences the actions of his subordinates. It is the final action of the manager in getting others to act after all preparations have been completed.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Essentials of 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essentials elements of Directing function are as follows</a:t>
            </a:r>
          </a:p>
          <a:p>
            <a:pPr marL="514350" indent="-514350">
              <a:buAutoNum type="arabicPeriod"/>
            </a:pPr>
            <a:r>
              <a:rPr lang="en-US" dirty="0" smtClean="0"/>
              <a:t>Issuing orders and instructions</a:t>
            </a:r>
          </a:p>
          <a:p>
            <a:pPr marL="514350" indent="-514350">
              <a:buAutoNum type="arabicPeriod"/>
            </a:pPr>
            <a:r>
              <a:rPr lang="en-US" dirty="0" smtClean="0"/>
              <a:t>Guiding, </a:t>
            </a:r>
            <a:r>
              <a:rPr lang="en-US" dirty="0" err="1" smtClean="0"/>
              <a:t>counselling</a:t>
            </a:r>
            <a:r>
              <a:rPr lang="en-US" dirty="0" smtClean="0"/>
              <a:t> and teaching the subordinates the proper way of doing the job</a:t>
            </a:r>
          </a:p>
          <a:p>
            <a:pPr marL="514350" indent="-514350">
              <a:buAutoNum type="arabicPeriod"/>
            </a:pPr>
            <a:r>
              <a:rPr lang="en-US" dirty="0" smtClean="0"/>
              <a:t>Supervising the work of subordinates</a:t>
            </a:r>
          </a:p>
          <a:p>
            <a:pPr marL="514350" indent="-514350">
              <a:buAutoNum type="arabicPeriod"/>
            </a:pPr>
            <a:r>
              <a:rPr lang="en-US" dirty="0" smtClean="0"/>
              <a:t>Motivating the subordinates</a:t>
            </a:r>
          </a:p>
          <a:p>
            <a:pPr marL="514350" indent="-514350">
              <a:buAutoNum type="arabicPeriod"/>
            </a:pPr>
            <a:r>
              <a:rPr lang="en-US" dirty="0" smtClean="0"/>
              <a:t>Maintaining discipline and rewarding performance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Principles of Direction are as follows</a:t>
            </a:r>
          </a:p>
          <a:p>
            <a:pPr marL="514350" indent="-514350">
              <a:buAutoNum type="arabicPeriod"/>
            </a:pPr>
            <a:r>
              <a:rPr lang="en-US" dirty="0" smtClean="0"/>
              <a:t>Harmony of objectives</a:t>
            </a:r>
          </a:p>
          <a:p>
            <a:pPr marL="514350" indent="-514350">
              <a:buAutoNum type="arabicPeriod"/>
            </a:pPr>
            <a:r>
              <a:rPr lang="en-US" dirty="0" smtClean="0"/>
              <a:t>Unity of command</a:t>
            </a:r>
          </a:p>
          <a:p>
            <a:pPr marL="514350" indent="-514350">
              <a:buAutoNum type="arabicPeriod"/>
            </a:pPr>
            <a:r>
              <a:rPr lang="en-US" dirty="0" smtClean="0"/>
              <a:t>Unity of direction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Direct supervision</a:t>
            </a:r>
          </a:p>
          <a:p>
            <a:pPr marL="514350" indent="-514350">
              <a:buAutoNum type="arabicPeriod"/>
            </a:pPr>
            <a:r>
              <a:rPr lang="en-US" dirty="0" smtClean="0"/>
              <a:t>Democratic leadership</a:t>
            </a:r>
          </a:p>
          <a:p>
            <a:pPr marL="514350" indent="-514350">
              <a:buAutoNum type="arabicPeriod"/>
            </a:pPr>
            <a:r>
              <a:rPr lang="en-US" dirty="0" smtClean="0"/>
              <a:t>Follow up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Nature/Features of 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Deals with people</a:t>
            </a:r>
          </a:p>
          <a:p>
            <a:pPr marL="514350" indent="-514350">
              <a:buAutoNum type="arabicPeriod"/>
            </a:pPr>
            <a:r>
              <a:rPr lang="en-US" dirty="0" smtClean="0"/>
              <a:t>Seeks performance</a:t>
            </a:r>
          </a:p>
          <a:p>
            <a:pPr marL="514350" indent="-514350">
              <a:buAutoNum type="arabicPeriod"/>
            </a:pPr>
            <a:r>
              <a:rPr lang="en-US" dirty="0" smtClean="0"/>
              <a:t>Provides a link</a:t>
            </a:r>
          </a:p>
          <a:p>
            <a:pPr marL="514350" indent="-514350">
              <a:buAutoNum type="arabicPeriod"/>
            </a:pPr>
            <a:r>
              <a:rPr lang="en-US" dirty="0" smtClean="0"/>
              <a:t>Pervasive</a:t>
            </a:r>
          </a:p>
          <a:p>
            <a:pPr marL="514350" indent="-514350">
              <a:buAutoNum type="arabicPeriod"/>
            </a:pPr>
            <a:r>
              <a:rPr lang="en-US" dirty="0" smtClean="0"/>
              <a:t>Dynamic and </a:t>
            </a:r>
            <a:r>
              <a:rPr lang="en-US" dirty="0" err="1" smtClean="0"/>
              <a:t>continous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if Directing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Direction is a vital management function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Initiates action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Achieves integration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Motivates people</a:t>
            </a:r>
          </a:p>
          <a:p>
            <a:pPr marL="514350" indent="-514350">
              <a:buAutoNum type="arabicPeriod"/>
            </a:pPr>
            <a:r>
              <a:rPr lang="en-US" dirty="0" smtClean="0"/>
              <a:t>Facilitates change</a:t>
            </a:r>
          </a:p>
          <a:p>
            <a:pPr marL="514350" indent="-514350">
              <a:buAutoNum type="arabicPeriod"/>
            </a:pPr>
            <a:r>
              <a:rPr lang="en-US" dirty="0" smtClean="0"/>
              <a:t>Attains balance and stability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George Terry</a:t>
            </a:r>
          </a:p>
          <a:p>
            <a:pPr>
              <a:buNone/>
            </a:pPr>
            <a:r>
              <a:rPr lang="en-US" dirty="0" smtClean="0"/>
              <a:t>	“Controlling is determining what is being accomplished        </a:t>
            </a:r>
            <a:r>
              <a:rPr lang="en-US" dirty="0" err="1" smtClean="0"/>
              <a:t>ie</a:t>
            </a:r>
            <a:r>
              <a:rPr lang="en-US" dirty="0" smtClean="0"/>
              <a:t>., evaluating the performance and if necessary, applying corrective measures so that the performance is in line with the plan”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Purpose/Benefits of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Adapting to changing conditions</a:t>
            </a:r>
          </a:p>
          <a:p>
            <a:pPr marL="514350" indent="-514350">
              <a:buAutoNum type="arabicPeriod"/>
            </a:pPr>
            <a:r>
              <a:rPr lang="en-US" dirty="0" smtClean="0"/>
              <a:t>Minimizing the errors</a:t>
            </a:r>
          </a:p>
          <a:p>
            <a:pPr marL="514350" indent="-514350">
              <a:buAutoNum type="arabicPeriod"/>
            </a:pPr>
            <a:r>
              <a:rPr lang="en-US" dirty="0" smtClean="0"/>
              <a:t>Coping with organizational complexity</a:t>
            </a:r>
          </a:p>
          <a:p>
            <a:pPr marL="514350" indent="-514350">
              <a:buAutoNum type="arabicPeriod"/>
            </a:pPr>
            <a:r>
              <a:rPr lang="en-US" dirty="0" smtClean="0"/>
              <a:t>Minimizing costs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the Control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control process consists of four fundamental steps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Establish standards</a:t>
            </a:r>
          </a:p>
          <a:p>
            <a:pPr marL="514350" indent="-514350">
              <a:buAutoNum type="arabicPeriod"/>
            </a:pPr>
            <a:r>
              <a:rPr lang="en-US" dirty="0" smtClean="0"/>
              <a:t>Measure performance</a:t>
            </a:r>
          </a:p>
          <a:p>
            <a:pPr marL="514350" indent="-514350">
              <a:buAutoNum type="arabicPeriod"/>
            </a:pPr>
            <a:r>
              <a:rPr lang="en-US" dirty="0" smtClean="0"/>
              <a:t>Compare performance with standard</a:t>
            </a:r>
          </a:p>
          <a:p>
            <a:pPr marL="514350" indent="-514350">
              <a:buAutoNum type="arabicPeriod"/>
            </a:pPr>
            <a:r>
              <a:rPr lang="en-US" dirty="0" smtClean="0"/>
              <a:t>Corrective deviations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</TotalTime>
  <Words>245</Words>
  <Application>Microsoft Office PowerPoint</Application>
  <PresentationFormat>On-screen Show (4:3)</PresentationFormat>
  <Paragraphs>115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Equity</vt:lpstr>
      <vt:lpstr>Unit 5</vt:lpstr>
      <vt:lpstr>Directing</vt:lpstr>
      <vt:lpstr>Essentials of Direction</vt:lpstr>
      <vt:lpstr>Principles of Direction</vt:lpstr>
      <vt:lpstr>Nature/Features of Direction</vt:lpstr>
      <vt:lpstr>Importance if Directing</vt:lpstr>
      <vt:lpstr>CONTROLLING</vt:lpstr>
      <vt:lpstr>Purpose/Benefits of Control</vt:lpstr>
      <vt:lpstr>Steps in the Control process</vt:lpstr>
      <vt:lpstr>The Control Process</vt:lpstr>
      <vt:lpstr>Types of Control</vt:lpstr>
      <vt:lpstr>Control techniques</vt:lpstr>
      <vt:lpstr>CO-ORDINATION</vt:lpstr>
      <vt:lpstr>Types of Co-ordination</vt:lpstr>
      <vt:lpstr>Problems of Co-ordination</vt:lpstr>
      <vt:lpstr>Need and Significance of Co-ordination</vt:lpstr>
      <vt:lpstr>Principles of Co-ordination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</dc:title>
  <dc:creator>PRABHU</dc:creator>
  <cp:lastModifiedBy>PRABHU</cp:lastModifiedBy>
  <cp:revision>11</cp:revision>
  <dcterms:created xsi:type="dcterms:W3CDTF">2006-08-16T00:00:00Z</dcterms:created>
  <dcterms:modified xsi:type="dcterms:W3CDTF">2016-09-02T05:08:06Z</dcterms:modified>
</cp:coreProperties>
</file>